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2852D5-484B-43AA-A679-4750CBABF829}" v="1" dt="2020-12-01T13:37:24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3FBF5-6295-4911-BB60-3D88512FA6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65BE6B-E407-4D5B-B4E9-0408D58944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98AFA-5DA1-47EE-9AF1-EED7530C1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A8E53-D330-489C-9D6A-3B2DBB33D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5A09F-F8BB-47C8-BBFD-548B47D3E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720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99ED4-0FDB-48F1-8487-5CA08B7DD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EE9D60-4581-4E80-AD7A-7EA0E2168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E14DE-BFA6-4B09-86D5-93366BBED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CE462-ED25-46F6-89EC-66130168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92BED-CE4D-4692-A8CD-660FFCE0E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07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631EF6-9184-4392-9D64-F7588F733B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40643-7C2D-4D40-AF6C-2434CF82AF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B352F-D8BE-4AA9-8AD0-B9C8F2E27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8812E-BC26-4C6B-BB48-9A5B4640F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DE497-C461-4164-95BA-A737A7A8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790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5E412-88B5-4647-BA32-905EF526E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E657F-14C9-47DA-B4D3-D891621D4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F42F5-4F73-4506-89CB-14D2F4AE5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22FB9-41A1-40F9-8B21-8DAFE1547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7BC42-A201-4331-8047-CB613EE30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501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7E11F-B73D-4F8A-B50F-16FAF77A8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891DA-C391-4245-B0AA-387A0829D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2CD5C-9A40-4686-8444-37AAD243E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94FDF-F0B7-42AC-9E24-16BD4B363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7229F-36D9-4DB4-97D6-E946EB74A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815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259D7-9934-426F-A312-DAAB13F12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9D282-1569-4AEE-A3C3-5696911A22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F40097-B9B2-45E7-826F-FC7ECBF60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F39F32-F417-4772-8A2D-5F00B9B6B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3DC9DB-FFF2-47E5-9F3B-CA464BB4D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1DD276-7921-4E1A-8ABD-C64BC097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009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8F474-CF12-4027-83B5-25B58325A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858E6F-AD27-47ED-B8AD-0AB60E94B1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4374EB-075A-4AC2-8B8B-74C9DBD84E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8D100B-51B3-413B-B395-26C0DB959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343E1C-6A82-43AD-A537-F939D38164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6E657B-96C4-49F5-B73D-FD72AE259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F36154-62FD-4388-8CC1-384991409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651C54-FB50-4AE3-9087-FA684A1DC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30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F5398-C614-4030-905F-4F0D9D171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9DEE84-3BF8-4719-8EC9-972D47DB7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C2D9F4-02FC-4995-809C-132AB711D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30596-829E-4217-A6BF-39375FFAC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54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723516-5D59-4114-864B-593E483A3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D3ECD0-0634-4A2A-AD8D-FDDC5BFD3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248DA8-6AE5-4A61-8B62-EFC3AE3A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61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7B933-B3F9-46F5-951E-F08558CC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36DC9-6665-49E1-B797-4B4453EE2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B81A4-9E23-41DE-AE44-1E0B320B12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AFE148-811B-419E-9AD0-764C456EB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A2A52A-01A5-4456-8638-3747D1EC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E909E-D09B-4061-B110-67DA558F7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83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F7C7F-F7F6-4EBB-9346-7F1AC40D0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DB93C-A2BC-405F-B668-D44A6113DF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668E6A-080C-4A94-B6D6-768796C555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03ED7B-528B-481E-8BDE-E1D6AF28E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E9DC66-2D98-4981-AB8D-83B71D0B1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48A78-9274-4F6B-8C12-AE81CA5B7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118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FC621A-0731-42A3-B266-FD6D5C5D7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91CDB-3C2D-47B2-834C-96942CD0A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2164E-0C0D-429F-93F1-9C33367A3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550A6-46F8-463D-AF58-6AA8AC10CE73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6C1B7-288E-4E30-9397-8A0CD767FC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3D9B8-C545-4260-98A3-CAC9BCD956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76780-C90F-44BB-A724-6C302360A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16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401A65-69E2-4C4E-BE79-3E61EF4524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Lenard Balwin L. To S11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0BAF4B-D05E-43CA-B8A1-2CEDE95210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01794" y="834173"/>
            <a:ext cx="3657600" cy="1525597"/>
          </a:xfrm>
        </p:spPr>
        <p:txBody>
          <a:bodyPr>
            <a:normAutofit/>
          </a:bodyPr>
          <a:lstStyle/>
          <a:p>
            <a:r>
              <a:rPr lang="en-US" sz="2000" dirty="0"/>
              <a:t>Video  </a:t>
            </a:r>
          </a:p>
        </p:txBody>
      </p:sp>
      <p:cxnSp>
        <p:nvCxnSpPr>
          <p:cNvPr id="20" name="Straight Connector 12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Desktop 2020.12.03 - 10.41.18.02">
            <a:hlinkClick r:id="" action="ppaction://media"/>
            <a:extLst>
              <a:ext uri="{FF2B5EF4-FFF2-40B4-BE49-F238E27FC236}">
                <a16:creationId xmlns:a16="http://schemas.microsoft.com/office/drawing/2014/main" id="{7BD8A4B6-115F-4908-9405-4944BF95C9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96535" y="1535545"/>
            <a:ext cx="6668117" cy="375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10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9E7CE-32F6-4ED7-8209-CF870733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B00CC-F340-41DA-83B9-5D8F26EFF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First, I read the input file that contains the sample test cases through a </a:t>
            </a:r>
            <a:r>
              <a:rPr lang="en-US" dirty="0" err="1"/>
              <a:t>FileReader</a:t>
            </a:r>
            <a:r>
              <a:rPr lang="en-US" dirty="0"/>
              <a:t> and </a:t>
            </a:r>
            <a:r>
              <a:rPr lang="en-US" dirty="0" err="1"/>
              <a:t>BufferedReader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Second, I tokenize each tokens/words by splitting them by whitespaces and by looping through the file line by line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445964-1E4E-4CB5-8743-6E356E4B1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417" y="4517612"/>
            <a:ext cx="5372492" cy="17942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9D7F0B-2615-4D70-B6F6-04753CF5E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2732" y="2627214"/>
            <a:ext cx="5861975" cy="108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723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84C7B-765A-40F6-938D-C126D8E97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Maximal Munch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E03B6-545A-44CD-A2CF-A76BD601B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algorithm was utilized by forcing the iteration to loop through the string/token fully thus preventing it to have an incorrect verdict. </a:t>
            </a:r>
            <a:r>
              <a:rPr lang="en-US" dirty="0" err="1"/>
              <a:t>E.g</a:t>
            </a:r>
            <a:r>
              <a:rPr lang="en-US" dirty="0"/>
              <a:t> (iterating through DMULTU rather than stopping in DMULT)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C771F7-3690-4A65-92D6-40E24B325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979" y="3516036"/>
            <a:ext cx="9186041" cy="97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387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1DE7-0D3C-41D2-9334-33A717A0D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DFA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1E9A0DB7-E6CE-488D-A78D-54C8CB91B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997" y="1825625"/>
            <a:ext cx="4708005" cy="4351338"/>
          </a:xfrm>
        </p:spPr>
      </p:pic>
    </p:spTree>
    <p:extLst>
      <p:ext uri="{BB962C8B-B14F-4D97-AF65-F5344CB8AC3E}">
        <p14:creationId xmlns:p14="http://schemas.microsoft.com/office/powerpoint/2010/main" val="3473708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1D6E-ABC2-4C47-B7E8-52245A61D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Unrecognizable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EB5E9-39C3-4B73-95E9-99E455002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simply check what the final states is whenever iterating per string/token. So if the final states returns an invalid state (a/D) or a non final state the program would return an “ERROR” keyword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1B3B99-FBDF-47A9-BA41-951CD6177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308" y="3464512"/>
            <a:ext cx="9977384" cy="177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1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D12AF-068C-46D0-88BC-B5BECCD4E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Honesty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5FED1B-8B6C-422F-AD52-21C4C10BF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810" y="1919288"/>
            <a:ext cx="10332379" cy="369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938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198600E1-96CA-49DA-90F8-15EC92061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and OUTPUT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A5826F1-85E9-47EC-8A0E-0FC5B4F53F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Input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068F18FD-5443-48E1-B246-740C8F678E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#F31</a:t>
            </a:r>
          </a:p>
          <a:p>
            <a:pPr marL="0" indent="0">
              <a:buNone/>
            </a:pPr>
            <a:r>
              <a:rPr lang="en-US" dirty="0"/>
              <a:t>DADDIU $F2, $F30</a:t>
            </a:r>
          </a:p>
          <a:p>
            <a:pPr marL="0" indent="0">
              <a:buNone/>
            </a:pPr>
            <a:r>
              <a:rPr lang="en-US" dirty="0"/>
              <a:t>DADDIU DMULTU DMULTIU</a:t>
            </a:r>
          </a:p>
          <a:p>
            <a:pPr marL="0" indent="0">
              <a:buNone/>
            </a:pPr>
            <a:r>
              <a:rPr lang="en-US" dirty="0"/>
              <a:t>R0, R1, R2, R3, R4, R5, DMULT</a:t>
            </a:r>
          </a:p>
          <a:p>
            <a:pPr marL="0" indent="0">
              <a:buNone/>
            </a:pPr>
            <a:r>
              <a:rPr lang="en-US" dirty="0"/>
              <a:t>DADDIU R1, $1, $2</a:t>
            </a:r>
          </a:p>
          <a:p>
            <a:pPr marL="0" indent="0">
              <a:buNone/>
            </a:pPr>
            <a:r>
              <a:rPr lang="en-US" dirty="0"/>
              <a:t>ANDI $T1, $T0</a:t>
            </a:r>
          </a:p>
          <a:p>
            <a:pPr marL="0" indent="0">
              <a:buNone/>
            </a:pPr>
            <a:r>
              <a:rPr lang="en-US" dirty="0"/>
              <a:t>DADDU $1060 $F30</a:t>
            </a:r>
          </a:p>
          <a:p>
            <a:pPr marL="0" indent="0">
              <a:buNone/>
            </a:pPr>
            <a:r>
              <a:rPr lang="en-US" dirty="0"/>
              <a:t>$F1 - $F30</a:t>
            </a:r>
          </a:p>
          <a:p>
            <a:pPr marL="0" indent="0">
              <a:buNone/>
            </a:pPr>
            <a:r>
              <a:rPr lang="en-US" dirty="0"/>
              <a:t>R0 $0 F1 $F1</a:t>
            </a:r>
          </a:p>
          <a:p>
            <a:pPr marL="0" indent="0">
              <a:buNone/>
            </a:pPr>
            <a:r>
              <a:rPr lang="en-US" dirty="0"/>
              <a:t>DADDU R100</a:t>
            </a:r>
          </a:p>
          <a:p>
            <a:pPr marL="0" indent="0">
              <a:buNone/>
            </a:pPr>
            <a:r>
              <a:rPr lang="en-US" dirty="0"/>
              <a:t>DADDUDADDUDADDU</a:t>
            </a:r>
          </a:p>
          <a:p>
            <a:pPr marL="0" indent="0">
              <a:buNone/>
            </a:pPr>
            <a:r>
              <a:rPr lang="en-US" dirty="0"/>
              <a:t>DMULTDADDU $R1</a:t>
            </a:r>
          </a:p>
          <a:p>
            <a:pPr marL="0" indent="0">
              <a:buNone/>
            </a:pPr>
            <a:r>
              <a:rPr lang="en-US" dirty="0"/>
              <a:t>INT Y</a:t>
            </a:r>
          </a:p>
          <a:p>
            <a:pPr marL="0" indent="0">
              <a:buNone/>
            </a:pPr>
            <a:r>
              <a:rPr lang="en-US" dirty="0"/>
              <a:t>$FR0, $FR0, DMULTU, DMULTIU</a:t>
            </a:r>
          </a:p>
          <a:p>
            <a:pPr marL="0" indent="0">
              <a:buNone/>
            </a:pPr>
            <a:r>
              <a:rPr lang="en-US" dirty="0"/>
              <a:t>$R0$ #R0# R33 R31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B9CA2F6-6F94-4057-80CB-371640DCA8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69EFA96D-C12C-486E-AAB0-E59B2435EB8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ERROR</a:t>
            </a:r>
          </a:p>
          <a:p>
            <a:pPr marL="0" indent="0">
              <a:buNone/>
            </a:pPr>
            <a:r>
              <a:rPr lang="en-US" dirty="0"/>
              <a:t>KEYWORD FPR </a:t>
            </a:r>
            <a:r>
              <a:rPr lang="en-US" dirty="0" err="1"/>
              <a:t>FPR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KEYWORD </a:t>
            </a:r>
            <a:r>
              <a:rPr lang="en-US" dirty="0" err="1"/>
              <a:t>KEYWORD</a:t>
            </a:r>
            <a:r>
              <a:rPr lang="en-US" dirty="0"/>
              <a:t> ERROR</a:t>
            </a:r>
          </a:p>
          <a:p>
            <a:pPr marL="0" indent="0">
              <a:buNone/>
            </a:pPr>
            <a:r>
              <a:rPr lang="en-US" dirty="0"/>
              <a:t>GPR GPR </a:t>
            </a:r>
            <a:r>
              <a:rPr lang="en-US" dirty="0" err="1"/>
              <a:t>GPR</a:t>
            </a:r>
            <a:r>
              <a:rPr lang="en-US" dirty="0"/>
              <a:t> </a:t>
            </a:r>
            <a:r>
              <a:rPr lang="en-US" dirty="0" err="1"/>
              <a:t>GPR</a:t>
            </a:r>
            <a:r>
              <a:rPr lang="en-US" dirty="0"/>
              <a:t> </a:t>
            </a:r>
            <a:r>
              <a:rPr lang="en-US" dirty="0" err="1"/>
              <a:t>GPR</a:t>
            </a:r>
            <a:r>
              <a:rPr lang="en-US" dirty="0"/>
              <a:t> </a:t>
            </a:r>
            <a:r>
              <a:rPr lang="en-US" dirty="0" err="1"/>
              <a:t>GPR</a:t>
            </a:r>
            <a:r>
              <a:rPr lang="en-US" dirty="0"/>
              <a:t> KEYWORD</a:t>
            </a:r>
          </a:p>
          <a:p>
            <a:pPr marL="0" indent="0">
              <a:buNone/>
            </a:pPr>
            <a:r>
              <a:rPr lang="en-US" dirty="0"/>
              <a:t>KEYWORD GPR </a:t>
            </a:r>
            <a:r>
              <a:rPr lang="en-US" dirty="0" err="1"/>
              <a:t>GPR</a:t>
            </a:r>
            <a:r>
              <a:rPr lang="en-US" dirty="0"/>
              <a:t> </a:t>
            </a:r>
            <a:r>
              <a:rPr lang="en-US" dirty="0" err="1"/>
              <a:t>GPR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ERROR </a:t>
            </a:r>
            <a:r>
              <a:rPr lang="en-US" dirty="0" err="1"/>
              <a:t>ERROR</a:t>
            </a:r>
            <a:r>
              <a:rPr lang="en-US" dirty="0"/>
              <a:t> </a:t>
            </a:r>
            <a:r>
              <a:rPr lang="en-US" dirty="0" err="1"/>
              <a:t>ERROR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KEYWORD ERROR FPR</a:t>
            </a:r>
          </a:p>
          <a:p>
            <a:pPr marL="0" indent="0">
              <a:buNone/>
            </a:pPr>
            <a:r>
              <a:rPr lang="en-US" dirty="0"/>
              <a:t>FPR ERROR FPR</a:t>
            </a:r>
          </a:p>
          <a:p>
            <a:pPr marL="0" indent="0">
              <a:buNone/>
            </a:pPr>
            <a:r>
              <a:rPr lang="en-US" dirty="0"/>
              <a:t>GPR GPR FPR </a:t>
            </a:r>
            <a:r>
              <a:rPr lang="en-US" dirty="0" err="1"/>
              <a:t>FPR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KEYWORD ERROR</a:t>
            </a:r>
          </a:p>
          <a:p>
            <a:pPr marL="0" indent="0">
              <a:buNone/>
            </a:pPr>
            <a:r>
              <a:rPr lang="en-US" dirty="0"/>
              <a:t>ERROR</a:t>
            </a:r>
          </a:p>
          <a:p>
            <a:pPr marL="0" indent="0">
              <a:buNone/>
            </a:pPr>
            <a:r>
              <a:rPr lang="en-US" dirty="0"/>
              <a:t>ERROR </a:t>
            </a:r>
            <a:r>
              <a:rPr lang="en-US" dirty="0" err="1"/>
              <a:t>ERROR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ERROR </a:t>
            </a:r>
            <a:r>
              <a:rPr lang="en-US" dirty="0" err="1"/>
              <a:t>ERROR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ERROR ERROR KEYWORD ERROR</a:t>
            </a:r>
          </a:p>
          <a:p>
            <a:pPr marL="0" indent="0">
              <a:buNone/>
            </a:pPr>
            <a:r>
              <a:rPr lang="en-US" dirty="0"/>
              <a:t>ERROR ERROR </a:t>
            </a:r>
            <a:r>
              <a:rPr lang="en-US" dirty="0" err="1"/>
              <a:t>ERROR</a:t>
            </a:r>
            <a:r>
              <a:rPr lang="en-US" dirty="0"/>
              <a:t> GPR</a:t>
            </a:r>
          </a:p>
        </p:txBody>
      </p:sp>
    </p:spTree>
    <p:extLst>
      <p:ext uri="{BB962C8B-B14F-4D97-AF65-F5344CB8AC3E}">
        <p14:creationId xmlns:p14="http://schemas.microsoft.com/office/powerpoint/2010/main" val="1164489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268</Words>
  <Application>Microsoft Office PowerPoint</Application>
  <PresentationFormat>Widescreen</PresentationFormat>
  <Paragraphs>46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Lenard Balwin L. To S11</vt:lpstr>
      <vt:lpstr>Lexical Analysis</vt:lpstr>
      <vt:lpstr>Maximal Munch Algorithm</vt:lpstr>
      <vt:lpstr>DFA</vt:lpstr>
      <vt:lpstr>Unrecognizable Tokens</vt:lpstr>
      <vt:lpstr>Academic Honesty</vt:lpstr>
      <vt:lpstr>FORM and OUTPUT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Lenard Balwin L. To S11</dc:title>
  <dc:creator>Leonard To</dc:creator>
  <cp:lastModifiedBy>Leonard To</cp:lastModifiedBy>
  <cp:revision>7</cp:revision>
  <dcterms:created xsi:type="dcterms:W3CDTF">2020-12-01T13:27:04Z</dcterms:created>
  <dcterms:modified xsi:type="dcterms:W3CDTF">2020-12-03T02:46:38Z</dcterms:modified>
</cp:coreProperties>
</file>

<file path=docProps/thumbnail.jpeg>
</file>